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256" r:id="rId2"/>
  </p:sldIdLst>
  <p:sldSz cx="6858000" cy="9144000" type="screen4x3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FF99"/>
    <a:srgbClr val="008000"/>
    <a:srgbClr val="CCFFFF"/>
    <a:srgbClr val="99CCFF"/>
    <a:srgbClr val="FFCC66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54" autoAdjust="0"/>
  </p:normalViewPr>
  <p:slideViewPr>
    <p:cSldViewPr>
      <p:cViewPr>
        <p:scale>
          <a:sx n="148" d="100"/>
          <a:sy n="148" d="100"/>
        </p:scale>
        <p:origin x="-582" y="-18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4452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6ECE41-256A-42FE-BDC5-8C63F7BBB8F0}" type="datetimeFigureOut">
              <a:rPr kumimoji="1" lang="ja-JP" altLang="en-US" smtClean="0"/>
              <a:t>2018/9/3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06600" y="746125"/>
            <a:ext cx="27940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1040" y="4721225"/>
            <a:ext cx="5443537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2" y="9440867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4452" y="9440867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A338C1-BD4E-4055-B9B1-AC5749AF32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06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3E496-A6A2-414B-8600-93BF254F5011}" type="datetimeFigureOut">
              <a:rPr kumimoji="1" lang="ja-JP" altLang="en-US" smtClean="0"/>
              <a:pPr/>
              <a:t>2018/9/3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7F7E-17DF-4E6B-8840-AF6B0378D2B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3E496-A6A2-414B-8600-93BF254F5011}" type="datetimeFigureOut">
              <a:rPr kumimoji="1" lang="ja-JP" altLang="en-US" smtClean="0"/>
              <a:pPr/>
              <a:t>2018/9/3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7F7E-17DF-4E6B-8840-AF6B0378D2B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3E496-A6A2-414B-8600-93BF254F5011}" type="datetimeFigureOut">
              <a:rPr kumimoji="1" lang="ja-JP" altLang="en-US" smtClean="0"/>
              <a:pPr/>
              <a:t>2018/9/3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7F7E-17DF-4E6B-8840-AF6B0378D2B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3E496-A6A2-414B-8600-93BF254F5011}" type="datetimeFigureOut">
              <a:rPr kumimoji="1" lang="ja-JP" altLang="en-US" smtClean="0"/>
              <a:pPr/>
              <a:t>2018/9/3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7F7E-17DF-4E6B-8840-AF6B0378D2B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3E496-A6A2-414B-8600-93BF254F5011}" type="datetimeFigureOut">
              <a:rPr kumimoji="1" lang="ja-JP" altLang="en-US" smtClean="0"/>
              <a:pPr/>
              <a:t>2018/9/3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7F7E-17DF-4E6B-8840-AF6B0378D2B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3E496-A6A2-414B-8600-93BF254F5011}" type="datetimeFigureOut">
              <a:rPr kumimoji="1" lang="ja-JP" altLang="en-US" smtClean="0"/>
              <a:pPr/>
              <a:t>2018/9/3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7F7E-17DF-4E6B-8840-AF6B0378D2B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3E496-A6A2-414B-8600-93BF254F5011}" type="datetimeFigureOut">
              <a:rPr kumimoji="1" lang="ja-JP" altLang="en-US" smtClean="0"/>
              <a:pPr/>
              <a:t>2018/9/3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7F7E-17DF-4E6B-8840-AF6B0378D2B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3E496-A6A2-414B-8600-93BF254F5011}" type="datetimeFigureOut">
              <a:rPr kumimoji="1" lang="ja-JP" altLang="en-US" smtClean="0"/>
              <a:pPr/>
              <a:t>2018/9/3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7F7E-17DF-4E6B-8840-AF6B0378D2B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3E496-A6A2-414B-8600-93BF254F5011}" type="datetimeFigureOut">
              <a:rPr kumimoji="1" lang="ja-JP" altLang="en-US" smtClean="0"/>
              <a:pPr/>
              <a:t>2018/9/3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7F7E-17DF-4E6B-8840-AF6B0378D2B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1" y="1913468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3E496-A6A2-414B-8600-93BF254F5011}" type="datetimeFigureOut">
              <a:rPr kumimoji="1" lang="ja-JP" altLang="en-US" smtClean="0"/>
              <a:pPr/>
              <a:t>2018/9/3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7F7E-17DF-4E6B-8840-AF6B0378D2B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3E496-A6A2-414B-8600-93BF254F5011}" type="datetimeFigureOut">
              <a:rPr kumimoji="1" lang="ja-JP" altLang="en-US" smtClean="0"/>
              <a:pPr/>
              <a:t>2018/9/3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7F7E-17DF-4E6B-8840-AF6B0378D2B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3E496-A6A2-414B-8600-93BF254F5011}" type="datetimeFigureOut">
              <a:rPr kumimoji="1" lang="ja-JP" altLang="en-US" smtClean="0"/>
              <a:pPr/>
              <a:t>2018/9/3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CC7F7E-17DF-4E6B-8840-AF6B0378D2B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72000" y="72000"/>
            <a:ext cx="6696000" cy="8964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3">
                <a:lumMod val="60000"/>
                <a:lumOff val="40000"/>
              </a:schemeClr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32656" y="3275856"/>
            <a:ext cx="3672408" cy="2587943"/>
          </a:xfrm>
          <a:prstGeom prst="roundRect">
            <a:avLst/>
          </a:prstGeom>
          <a:gradFill flip="none" rotWithShape="1">
            <a:gsLst>
              <a:gs pos="0">
                <a:srgbClr val="FFCCFF"/>
              </a:gs>
              <a:gs pos="70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8100000" scaled="1"/>
            <a:tileRect/>
          </a:gra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平成</a:t>
            </a:r>
            <a:r>
              <a:rPr kumimoji="1" lang="ja-JP" altLang="en-US" sz="2800" b="1" dirty="0" smtClean="0">
                <a:latin typeface="HGPｺﾞｼｯｸE" pitchFamily="50" charset="-128"/>
                <a:ea typeface="HGPｺﾞｼｯｸE" pitchFamily="50" charset="-128"/>
              </a:rPr>
              <a:t>３０</a:t>
            </a:r>
            <a:r>
              <a:rPr kumimoji="1" lang="ja-JP" altLang="en-US" b="1" dirty="0" smtClean="0"/>
              <a:t>年</a:t>
            </a:r>
            <a:r>
              <a:rPr kumimoji="1" lang="ja-JP" altLang="en-US" sz="2800" b="1" dirty="0" smtClean="0">
                <a:latin typeface="HGPｺﾞｼｯｸE" pitchFamily="50" charset="-128"/>
                <a:ea typeface="HGPｺﾞｼｯｸE" pitchFamily="50" charset="-128"/>
              </a:rPr>
              <a:t>１</a:t>
            </a:r>
            <a:r>
              <a:rPr lang="ja-JP" altLang="en-US" sz="2800" b="1" dirty="0" smtClean="0">
                <a:latin typeface="HGPｺﾞｼｯｸE" pitchFamily="50" charset="-128"/>
                <a:ea typeface="HGPｺﾞｼｯｸE" pitchFamily="50" charset="-128"/>
              </a:rPr>
              <a:t>０</a:t>
            </a:r>
            <a:r>
              <a:rPr kumimoji="1" lang="ja-JP" altLang="en-US" b="1" dirty="0" smtClean="0"/>
              <a:t>月</a:t>
            </a:r>
            <a:r>
              <a:rPr lang="ja-JP" altLang="en-US" sz="2800" b="1" dirty="0" smtClean="0">
                <a:latin typeface="HGPｺﾞｼｯｸE" pitchFamily="50" charset="-128"/>
                <a:ea typeface="HGPｺﾞｼｯｸE" pitchFamily="50" charset="-128"/>
              </a:rPr>
              <a:t>１２</a:t>
            </a:r>
            <a:r>
              <a:rPr kumimoji="1" lang="ja-JP" altLang="en-US" b="1" dirty="0" smtClean="0"/>
              <a:t>日（金）</a:t>
            </a:r>
            <a:endParaRPr kumimoji="1" lang="en-US" altLang="ja-JP" b="1" dirty="0" smtClean="0"/>
          </a:p>
          <a:p>
            <a:r>
              <a:rPr kumimoji="1" lang="ja-JP" altLang="en-US" sz="2400" dirty="0" smtClean="0"/>
              <a:t>　　　　</a:t>
            </a:r>
            <a:r>
              <a:rPr kumimoji="1" lang="en-US" altLang="ja-JP" sz="3200" b="1" dirty="0" smtClean="0">
                <a:latin typeface="+mj-ea"/>
                <a:ea typeface="+mj-ea"/>
              </a:rPr>
              <a:t>1</a:t>
            </a:r>
            <a:r>
              <a:rPr lang="en-US" altLang="ja-JP" sz="3200" b="1" dirty="0" smtClean="0">
                <a:latin typeface="+mj-ea"/>
                <a:ea typeface="+mj-ea"/>
              </a:rPr>
              <a:t>3</a:t>
            </a:r>
            <a:r>
              <a:rPr kumimoji="1" lang="en-US" altLang="ja-JP" sz="3200" b="1" dirty="0" smtClean="0">
                <a:latin typeface="+mj-ea"/>
                <a:ea typeface="+mj-ea"/>
              </a:rPr>
              <a:t>:30</a:t>
            </a:r>
            <a:r>
              <a:rPr kumimoji="1" lang="ja-JP" altLang="en-US" sz="3200" b="1" dirty="0" smtClean="0">
                <a:latin typeface="+mj-ea"/>
                <a:ea typeface="+mj-ea"/>
              </a:rPr>
              <a:t>～</a:t>
            </a:r>
            <a:r>
              <a:rPr kumimoji="1" lang="en-US" altLang="ja-JP" sz="3200" b="1" dirty="0" smtClean="0">
                <a:latin typeface="+mj-ea"/>
                <a:ea typeface="+mj-ea"/>
              </a:rPr>
              <a:t>16:</a:t>
            </a:r>
            <a:r>
              <a:rPr lang="en-US" altLang="ja-JP" sz="3200" b="1" dirty="0" smtClean="0">
                <a:latin typeface="+mj-ea"/>
                <a:ea typeface="+mj-ea"/>
              </a:rPr>
              <a:t>00</a:t>
            </a:r>
          </a:p>
          <a:p>
            <a:r>
              <a:rPr kumimoji="1" lang="ja-JP" altLang="en-US" dirty="0" smtClean="0"/>
              <a:t>（受付</a:t>
            </a:r>
            <a:r>
              <a:rPr kumimoji="1" lang="en-US" altLang="ja-JP" dirty="0" smtClean="0"/>
              <a:t>12:30</a:t>
            </a:r>
            <a:r>
              <a:rPr kumimoji="1" lang="ja-JP" altLang="en-US" sz="1200" dirty="0" smtClean="0"/>
              <a:t>～</a:t>
            </a:r>
            <a:r>
              <a:rPr kumimoji="1" lang="ja-JP" altLang="en-US" dirty="0" smtClean="0"/>
              <a:t>　面接会開始</a:t>
            </a:r>
            <a:r>
              <a:rPr kumimoji="1" lang="en-US" altLang="ja-JP" dirty="0" smtClean="0"/>
              <a:t>13:30</a:t>
            </a:r>
            <a:r>
              <a:rPr kumimoji="1" lang="ja-JP" altLang="en-US" dirty="0" smtClean="0"/>
              <a:t>）</a:t>
            </a:r>
            <a:endParaRPr kumimoji="1" lang="en-US" altLang="ja-JP" dirty="0" smtClean="0"/>
          </a:p>
          <a:p>
            <a:endParaRPr lang="en-US" altLang="ja-JP" sz="1600" dirty="0"/>
          </a:p>
          <a:p>
            <a:r>
              <a:rPr kumimoji="1" lang="ja-JP" altLang="en-US" sz="2400" dirty="0" smtClean="0"/>
              <a:t>　</a:t>
            </a:r>
            <a:r>
              <a:rPr kumimoji="1" lang="ja-JP" altLang="en-US" sz="2600" b="1" dirty="0" smtClean="0">
                <a:latin typeface="HGPｺﾞｼｯｸE" pitchFamily="50" charset="-128"/>
                <a:ea typeface="HGPｺﾞｼｯｸE" pitchFamily="50" charset="-128"/>
              </a:rPr>
              <a:t>くに</a:t>
            </a:r>
            <a:r>
              <a:rPr kumimoji="1" lang="ja-JP" altLang="en-US" sz="2600" b="1" dirty="0" err="1" smtClean="0">
                <a:latin typeface="HGPｺﾞｼｯｸE" pitchFamily="50" charset="-128"/>
                <a:ea typeface="HGPｺﾞｼｯｸE" pitchFamily="50" charset="-128"/>
              </a:rPr>
              <a:t>びき</a:t>
            </a:r>
            <a:r>
              <a:rPr kumimoji="1" lang="ja-JP" altLang="en-US" sz="2600" b="1" dirty="0" smtClean="0">
                <a:latin typeface="HGPｺﾞｼｯｸE" pitchFamily="50" charset="-128"/>
                <a:ea typeface="HGPｺﾞｼｯｸE" pitchFamily="50" charset="-128"/>
              </a:rPr>
              <a:t>メッセ　</a:t>
            </a:r>
            <a:r>
              <a:rPr kumimoji="1" lang="en-US" altLang="ja-JP" sz="2600" b="1" dirty="0" smtClean="0">
                <a:latin typeface="HGPｺﾞｼｯｸE" pitchFamily="50" charset="-128"/>
                <a:ea typeface="HGPｺﾞｼｯｸE" pitchFamily="50" charset="-128"/>
              </a:rPr>
              <a:t>1</a:t>
            </a:r>
            <a:r>
              <a:rPr kumimoji="1" lang="ja-JP" altLang="en-US" sz="2600" b="1" dirty="0" smtClean="0">
                <a:latin typeface="HGPｺﾞｼｯｸE" pitchFamily="50" charset="-128"/>
                <a:ea typeface="HGPｺﾞｼｯｸE" pitchFamily="50" charset="-128"/>
              </a:rPr>
              <a:t>階</a:t>
            </a:r>
            <a:endParaRPr kumimoji="1" lang="en-US" altLang="ja-JP" sz="2600" b="1" dirty="0" smtClean="0">
              <a:latin typeface="HGPｺﾞｼｯｸE" pitchFamily="50" charset="-128"/>
              <a:ea typeface="HGPｺﾞｼｯｸE" pitchFamily="50" charset="-128"/>
            </a:endParaRPr>
          </a:p>
          <a:p>
            <a:r>
              <a:rPr lang="ja-JP" altLang="en-US" sz="2600" b="1" dirty="0" smtClean="0">
                <a:latin typeface="HGPｺﾞｼｯｸE" pitchFamily="50" charset="-128"/>
                <a:ea typeface="HGPｺﾞｼｯｸE" pitchFamily="50" charset="-128"/>
              </a:rPr>
              <a:t>　　　</a:t>
            </a:r>
            <a:r>
              <a:rPr kumimoji="1" lang="ja-JP" altLang="en-US" sz="2600" b="1" dirty="0" smtClean="0">
                <a:latin typeface="HGPｺﾞｼｯｸE" pitchFamily="50" charset="-128"/>
                <a:ea typeface="HGPｺﾞｼｯｸE" pitchFamily="50" charset="-128"/>
              </a:rPr>
              <a:t> 　大展示場</a:t>
            </a:r>
            <a:endParaRPr kumimoji="1" lang="ja-JP" altLang="en-US" sz="2600" b="1" dirty="0"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412776" y="7646650"/>
            <a:ext cx="525658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 smtClean="0">
                <a:solidFill>
                  <a:srgbClr val="006600"/>
                </a:solidFill>
                <a:latin typeface="HG丸ｺﾞｼｯｸM-PRO" pitchFamily="50" charset="-128"/>
                <a:ea typeface="HG丸ｺﾞｼｯｸM-PRO" pitchFamily="50" charset="-128"/>
              </a:rPr>
              <a:t>ハローワーク松江</a:t>
            </a:r>
            <a:r>
              <a:rPr kumimoji="1" lang="ja-JP" altLang="en-US" dirty="0" smtClean="0"/>
              <a:t>　</a:t>
            </a:r>
            <a:r>
              <a:rPr lang="ja-JP" altLang="en-US" sz="2000" b="1" dirty="0"/>
              <a:t>職業紹介第３部門</a:t>
            </a:r>
            <a:r>
              <a:rPr kumimoji="1" lang="ja-JP" altLang="en-US" dirty="0" smtClean="0"/>
              <a:t>　</a:t>
            </a:r>
            <a:endParaRPr kumimoji="1" lang="en-US" altLang="ja-JP" dirty="0" smtClean="0"/>
          </a:p>
          <a:p>
            <a:r>
              <a:rPr lang="ja-JP" altLang="en-US" dirty="0" smtClean="0"/>
              <a:t>　　　　　　</a:t>
            </a:r>
            <a:r>
              <a:rPr lang="en-US" altLang="ja-JP" sz="2000" dirty="0" smtClean="0"/>
              <a:t>TEL</a:t>
            </a:r>
            <a:r>
              <a:rPr lang="ja-JP" altLang="en-US" sz="2000" dirty="0"/>
              <a:t>　</a:t>
            </a:r>
            <a:r>
              <a:rPr lang="en-US" altLang="ja-JP" sz="2000" dirty="0"/>
              <a:t>0852-22-8609</a:t>
            </a:r>
            <a:r>
              <a:rPr lang="ja-JP" altLang="en-US" sz="2000" dirty="0" smtClean="0"/>
              <a:t>　（部門コード：</a:t>
            </a:r>
            <a:r>
              <a:rPr lang="en-US" altLang="ja-JP" sz="2000" dirty="0" smtClean="0"/>
              <a:t>43#</a:t>
            </a:r>
            <a:r>
              <a:rPr lang="ja-JP" altLang="en-US" sz="2000" dirty="0" smtClean="0"/>
              <a:t>）</a:t>
            </a:r>
            <a:endParaRPr lang="en-US" altLang="ja-JP" sz="2000" dirty="0" smtClean="0"/>
          </a:p>
          <a:p>
            <a:r>
              <a:rPr lang="ja-JP" altLang="en-US" sz="2000" b="1" dirty="0"/>
              <a:t>　</a:t>
            </a:r>
            <a:r>
              <a:rPr lang="ja-JP" altLang="en-US" sz="2000" b="1" dirty="0" smtClean="0"/>
              <a:t>　　　　</a:t>
            </a:r>
            <a:r>
              <a:rPr lang="en-US" altLang="ja-JP" sz="2000" dirty="0"/>
              <a:t> </a:t>
            </a:r>
            <a:r>
              <a:rPr lang="en-US" altLang="ja-JP" sz="2000" dirty="0" smtClean="0"/>
              <a:t>FAX</a:t>
            </a:r>
            <a:r>
              <a:rPr lang="ja-JP" altLang="en-US" sz="2000" dirty="0"/>
              <a:t>　</a:t>
            </a:r>
            <a:r>
              <a:rPr lang="en-US" altLang="ja-JP" sz="2000" dirty="0" smtClean="0"/>
              <a:t>0852-27-8537</a:t>
            </a:r>
            <a:endParaRPr lang="ja-JP" altLang="en-US" sz="20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92696" y="1259632"/>
            <a:ext cx="561662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200" dirty="0" smtClean="0">
                <a:solidFill>
                  <a:srgbClr val="008000"/>
                </a:solidFill>
                <a:latin typeface="HG創英角ﾎﾟｯﾌﾟ体" pitchFamily="49" charset="-128"/>
                <a:ea typeface="HG創英角ﾎﾟｯﾌﾟ体" pitchFamily="49" charset="-128"/>
              </a:rPr>
              <a:t>この面接会は、いろいろな企業の人事担当者の</a:t>
            </a:r>
            <a:r>
              <a:rPr lang="ja-JP" altLang="en-US" sz="2200" dirty="0" smtClean="0">
                <a:solidFill>
                  <a:srgbClr val="008000"/>
                </a:solidFill>
                <a:latin typeface="HG創英角ﾎﾟｯﾌﾟ体" pitchFamily="49" charset="-128"/>
                <a:ea typeface="HG創英角ﾎﾟｯﾌﾟ体" pitchFamily="49" charset="-128"/>
              </a:rPr>
              <a:t>方と直接お話しができるチャンスです。</a:t>
            </a:r>
            <a:endParaRPr lang="en-US" altLang="ja-JP" sz="2200" dirty="0" smtClean="0">
              <a:solidFill>
                <a:srgbClr val="008000"/>
              </a:solidFill>
              <a:latin typeface="HG創英角ﾎﾟｯﾌﾟ体" pitchFamily="49" charset="-128"/>
              <a:ea typeface="HG創英角ﾎﾟｯﾌﾟ体" pitchFamily="49" charset="-128"/>
            </a:endParaRPr>
          </a:p>
          <a:p>
            <a:r>
              <a:rPr kumimoji="1" lang="ja-JP" altLang="en-US" sz="2200" dirty="0" smtClean="0">
                <a:solidFill>
                  <a:srgbClr val="008000"/>
                </a:solidFill>
                <a:latin typeface="HG創英角ﾎﾟｯﾌﾟ体" pitchFamily="49" charset="-128"/>
                <a:ea typeface="HG創英角ﾎﾟｯﾌﾟ体" pitchFamily="49" charset="-128"/>
              </a:rPr>
              <a:t>ぜひご参加ください。</a:t>
            </a:r>
            <a:endParaRPr kumimoji="1" lang="ja-JP" altLang="en-US" sz="2200" dirty="0">
              <a:solidFill>
                <a:srgbClr val="008000"/>
              </a:solidFill>
              <a:latin typeface="HG創英角ﾎﾟｯﾌﾟ体" pitchFamily="49" charset="-128"/>
              <a:ea typeface="HG創英角ﾎﾟｯﾌﾟ体" pitchFamily="49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32656" y="6012160"/>
            <a:ext cx="6120680" cy="1634490"/>
          </a:xfrm>
          <a:prstGeom prst="roundRect">
            <a:avLst/>
          </a:prstGeom>
          <a:gradFill flip="none" rotWithShape="1">
            <a:gsLst>
              <a:gs pos="0">
                <a:srgbClr val="FFCCFF"/>
              </a:gs>
              <a:gs pos="7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18900000" scaled="1"/>
            <a:tileRect/>
          </a:gra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2400" dirty="0" smtClean="0">
                <a:latin typeface="+mn-ea"/>
              </a:rPr>
              <a:t> </a:t>
            </a:r>
            <a:r>
              <a:rPr lang="ja-JP" altLang="en-US" sz="2200" dirty="0" smtClean="0">
                <a:latin typeface="+mn-ea"/>
              </a:rPr>
              <a:t>◇ 企業と求職者との面接会</a:t>
            </a:r>
            <a:endParaRPr lang="en-US" altLang="ja-JP" sz="2200" dirty="0" smtClean="0">
              <a:latin typeface="+mn-ea"/>
            </a:endParaRPr>
          </a:p>
          <a:p>
            <a:r>
              <a:rPr lang="ja-JP" altLang="en-US" sz="2200" dirty="0" smtClean="0">
                <a:latin typeface="+mn-ea"/>
              </a:rPr>
              <a:t> ◇ 障害者職業ｾﾝﾀｰ職員による就職相談</a:t>
            </a:r>
            <a:r>
              <a:rPr lang="en-US" altLang="ja-JP" sz="2200" dirty="0" smtClean="0">
                <a:latin typeface="+mn-ea"/>
              </a:rPr>
              <a:t/>
            </a:r>
            <a:br>
              <a:rPr lang="en-US" altLang="ja-JP" sz="2200" dirty="0" smtClean="0">
                <a:latin typeface="+mn-ea"/>
              </a:rPr>
            </a:br>
            <a:r>
              <a:rPr lang="en-US" altLang="ja-JP" sz="2200" dirty="0" smtClean="0">
                <a:latin typeface="+mn-ea"/>
              </a:rPr>
              <a:t> </a:t>
            </a:r>
            <a:r>
              <a:rPr lang="ja-JP" altLang="en-US" sz="2200" dirty="0" smtClean="0">
                <a:latin typeface="+mn-ea"/>
              </a:rPr>
              <a:t>◇ 就業・生活支援などについての相談</a:t>
            </a:r>
            <a:endParaRPr lang="en-US" altLang="ja-JP" sz="2200" dirty="0" smtClean="0">
              <a:latin typeface="+mn-ea"/>
            </a:endParaRPr>
          </a:p>
          <a:p>
            <a:r>
              <a:rPr lang="ja-JP" altLang="en-US" sz="2200" dirty="0" smtClean="0">
                <a:latin typeface="+mn-ea"/>
              </a:rPr>
              <a:t> ◇ 障害者委託訓練など職業訓練の相談</a:t>
            </a:r>
            <a:endParaRPr lang="ja-JP" altLang="en-US" sz="2200" dirty="0">
              <a:latin typeface="+mn-ea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04664" y="179512"/>
            <a:ext cx="604867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HGP創英角ﾎﾟｯﾌﾟ体" pitchFamily="50" charset="-128"/>
                <a:ea typeface="HGP創英角ﾎﾟｯﾌﾟ体" pitchFamily="50" charset="-128"/>
              </a:rPr>
              <a:t>障がい</a:t>
            </a:r>
            <a:r>
              <a:rPr kumimoji="1" lang="ja-JP" altLang="en-US" sz="5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P創英角ﾎﾟｯﾌﾟ体" pitchFamily="50" charset="-128"/>
                <a:ea typeface="HGP創英角ﾎﾟｯﾌﾟ体" pitchFamily="50" charset="-128"/>
              </a:rPr>
              <a:t>者就職面接会</a:t>
            </a:r>
            <a:endParaRPr kumimoji="1" lang="ja-JP" altLang="en-US" sz="5200" dirty="0">
              <a:solidFill>
                <a:schemeClr val="tx1">
                  <a:lumMod val="95000"/>
                  <a:lumOff val="5000"/>
                </a:schemeClr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9080" y="3419872"/>
            <a:ext cx="2405067" cy="244827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5876" y="2030037"/>
            <a:ext cx="1491473" cy="1245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blipFill>
          <a:blip xmlns:r="http://schemas.openxmlformats.org/officeDocument/2006/relationships" r:embed="rId1" cstate="print"/>
          <a:tile tx="0" ty="0" sx="100000" sy="100000" flip="none" algn="tl"/>
        </a:blipFill>
        <a:ln w="57150">
          <a:solidFill>
            <a:schemeClr val="accent2">
              <a:lumMod val="60000"/>
              <a:lumOff val="40000"/>
            </a:schemeClr>
          </a:solidFill>
        </a:ln>
        <a:effectLst>
          <a:glow rad="101600">
            <a:schemeClr val="accent2">
              <a:satMod val="175000"/>
              <a:alpha val="40000"/>
            </a:schemeClr>
          </a:glow>
        </a:effectLst>
      </a:spPr>
      <a:bodyPr wrap="square" rtlCol="0">
        <a:spAutoFit/>
      </a:bodyPr>
      <a:lstStyle>
        <a:defPPr>
          <a:defRPr kumimoji="1" dirty="0" smtClean="0"/>
        </a:defPPr>
      </a:lstStyle>
      <a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a:style>
    </a:tx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542</TotalTime>
  <Words>56</Words>
  <Application>Microsoft Office PowerPoint</Application>
  <PresentationFormat>画面に合わせる (4:3)</PresentationFormat>
  <Paragraphs>43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Company>厚生労働省職業安定局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職業安定行政関係システム</dc:creator>
  <cp:lastModifiedBy>ハローワークシステム</cp:lastModifiedBy>
  <cp:revision>86</cp:revision>
  <cp:lastPrinted>2018-08-03T06:39:57Z</cp:lastPrinted>
  <dcterms:created xsi:type="dcterms:W3CDTF">2011-08-18T02:55:48Z</dcterms:created>
  <dcterms:modified xsi:type="dcterms:W3CDTF">2018-09-03T00:55:47Z</dcterms:modified>
</cp:coreProperties>
</file>